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5" r:id="rId14"/>
    <p:sldId id="270" r:id="rId15"/>
    <p:sldId id="26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9B084-EAD4-49E7-A61D-DBBC95D1C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555D44-768F-4F01-AB7D-4E0E8C5EA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A52CE2-9B86-47C4-A568-8276AFE0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A57-96CF-4B41-A01D-4E54CCD2A629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07C345-536D-4346-A8B7-8BB5B05D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97BFA7-FF0B-46B5-9009-70BBD0E5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E019-F069-497C-AC2C-86D8B3E83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53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E14B3-68AB-48B6-92D9-E2874797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5DF7EE9-3A4E-4992-A71F-F89F11AD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858A56-AE42-439A-ADF4-2B956FF4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A57-96CF-4B41-A01D-4E54CCD2A629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B045D4-8934-42F9-985D-B9BECE42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EDF4A7-673F-42EB-AECB-73B64A11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E019-F069-497C-AC2C-86D8B3E83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34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350797A-FE54-4045-8872-E8B6FB240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57FFD1A-B484-49CB-A72E-A6D7D4D1F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1A1F23-1C65-4F28-B291-2F432AEDD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A57-96CF-4B41-A01D-4E54CCD2A629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35D7B7-CB6F-4ABF-B0BD-5EA63053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E3E72-F6D3-4DF1-8848-3C61A3D11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E019-F069-497C-AC2C-86D8B3E83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86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F9A71-83AF-4692-9765-D018246E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D03931-2DF8-4B63-908E-3010BACC3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5E1D40-CC51-45F7-878E-019C8FCC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A57-96CF-4B41-A01D-4E54CCD2A629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7A9E43-8B1B-4296-96E1-A8DDCFAD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91B038-90C8-4570-A5FC-161ED620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E019-F069-497C-AC2C-86D8B3E83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8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11F92-C408-4B71-A2F8-6D913CA9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189E37A-4D8E-4C74-8BEF-B2382635A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3E2E1E-4A36-4B23-A790-EB4476AEF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A57-96CF-4B41-A01D-4E54CCD2A629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C9E5D-7C80-445F-8E3F-5B386F07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86717B-A1B1-4A69-88B5-BF447831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E019-F069-497C-AC2C-86D8B3E83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9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9F32A0-99E3-47B0-B9F2-399189672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8BE58C-C095-4489-AC3D-3AB3177A2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0010294-C79C-491F-883F-90F1BF0D6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A8AE96-8F6B-4C4F-B4F7-11C3ED450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A57-96CF-4B41-A01D-4E54CCD2A629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2E802C-AF49-46D9-80E0-A367F63E7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3C3179-769B-401C-8F71-464B8CE7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E019-F069-497C-AC2C-86D8B3E83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05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9C170-5080-461B-AC27-E2C51EDD8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8B3241F-0094-4405-991F-F1ABD62BE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A1538B1-D02E-4C83-954A-07EA3DFC9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197C956-51C8-4B54-A956-CDE26AC04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9DBB9A6-D358-4D68-B18A-689FD0682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2E3CC37-EAB6-45B1-BA30-AA8C809F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A57-96CF-4B41-A01D-4E54CCD2A629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497AF29-5508-4B20-8EAE-EC4A73DB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5612A5B-F3DD-429C-A57A-5477BF6BB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E019-F069-497C-AC2C-86D8B3E83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11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2C755-1110-4CBA-B77C-6321EB325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97060F0-5208-4BCB-9F67-78D19E18D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A57-96CF-4B41-A01D-4E54CCD2A629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17A29BF-1FFF-4619-BA9C-FC462A10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B2C1329-71DD-43D7-8EE0-3E8465FF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E019-F069-497C-AC2C-86D8B3E83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9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ABD55A-E604-4352-8157-F81518E4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A57-96CF-4B41-A01D-4E54CCD2A629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092F950-EF04-44F1-8F63-879FF71C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D24173-CC3D-4B21-B608-987BE13D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E019-F069-497C-AC2C-86D8B3E83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0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9CD12-989D-4680-8B1F-A1939287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FAEF8E-7348-4F38-8529-F66967F4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E43E15D-8E42-4201-9193-9A86FC9F0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EA3682-0C3A-4D32-878C-329352C7D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A57-96CF-4B41-A01D-4E54CCD2A629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BAF940-58C4-4899-BD92-B63D5FF9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15E481-2422-4235-9B55-F6C4D6955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E019-F069-497C-AC2C-86D8B3E83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67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C36FB-793E-4321-82EE-41C30747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35BCAC1-5F5F-456C-A7D1-70D970920A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9AF50AD-250C-4A6D-ADD1-2BF9F8CE8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E6A2B60-1DCC-4BA7-9F9E-E2993A71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FA57-96CF-4B41-A01D-4E54CCD2A629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C2AF83-735C-4C86-BD5C-0D9B859B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065217-2BC6-419A-A2CA-0F1151D3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BE019-F069-497C-AC2C-86D8B3E83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00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6B9B074-0279-4A31-B064-AD859829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B95940A-95BF-4083-BF67-7D968A33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B411AF-E887-4F33-991B-F4D8355BE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FA57-96CF-4B41-A01D-4E54CCD2A629}" type="datetimeFigureOut">
              <a:rPr lang="cs-CZ" smtClean="0"/>
              <a:t>28.01.2021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95CDC6-F04C-4A62-839E-C0996DFA5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C973CC-266D-4E4C-82A8-96B11168B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BE019-F069-497C-AC2C-86D8B3E832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28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Qv5O2H695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FC7277-2B7D-489B-B5B9-5A570337A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- PLOŠTĚNKA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37D0D5C-CF30-41C2-9F7C-C980337ADF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12" t="34959" r="26806" b="13270"/>
          <a:stretch/>
        </p:blipFill>
        <p:spPr>
          <a:xfrm>
            <a:off x="1743958" y="1455018"/>
            <a:ext cx="8506303" cy="48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85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C7701-02AC-4F53-9A3E-BC18C8AD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</a:t>
            </a:r>
            <a:r>
              <a:rPr lang="cs-CZ" dirty="0"/>
              <a:t> </a:t>
            </a:r>
            <a:r>
              <a:rPr lang="cs-CZ" b="1" dirty="0"/>
              <a:t>ELEKTRONOVÝM</a:t>
            </a:r>
            <a:r>
              <a:rPr lang="cs-CZ" dirty="0"/>
              <a:t> </a:t>
            </a:r>
            <a:r>
              <a:rPr lang="cs-CZ" b="1" dirty="0"/>
              <a:t>MIKROSKOPEM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752CED7-324B-4892-B1BD-DEF134600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47" t="36848" r="24247" b="5688"/>
          <a:stretch/>
        </p:blipFill>
        <p:spPr>
          <a:xfrm>
            <a:off x="2102176" y="1572083"/>
            <a:ext cx="8236876" cy="49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5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09C3E-C2D6-4431-895C-C672A954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NÁKAZA TASEMNICÍ – CESTA TASEMNICE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D7E9DC7-E092-4434-A99B-890841EDB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370" y="1536569"/>
            <a:ext cx="8385698" cy="44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3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E44C1-A212-46AA-9989-997471656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MOTOLICE</a:t>
            </a:r>
            <a:r>
              <a:rPr lang="cs-CZ" dirty="0"/>
              <a:t> </a:t>
            </a:r>
            <a:r>
              <a:rPr lang="cs-CZ" b="1" dirty="0"/>
              <a:t>JATERNÍ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82081E4-12DA-4C7B-B477-E394498D4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82" t="30619" r="32411" b="41217"/>
          <a:stretch/>
        </p:blipFill>
        <p:spPr>
          <a:xfrm>
            <a:off x="914400" y="2055045"/>
            <a:ext cx="10140338" cy="34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8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1FDD5-2A60-4986-B586-705DA168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MOTOLICE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B2F84DE-95ED-4F93-8DA2-21127F7A81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60" t="31702" r="20956" b="13704"/>
          <a:stretch/>
        </p:blipFill>
        <p:spPr>
          <a:xfrm>
            <a:off x="1791093" y="1499724"/>
            <a:ext cx="8927184" cy="473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6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7B4D82-2244-4AD7-A892-134E8F10F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PLOŠTĚNCI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3B91CB-3060-4BB4-B0B7-F7512F9C8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VNITŘNÍ cizopasníci= parazité</a:t>
            </a:r>
          </a:p>
          <a:p>
            <a:r>
              <a:rPr lang="cs-CZ" dirty="0"/>
              <a:t>Nepřímý vývoj – přes larvu</a:t>
            </a:r>
          </a:p>
          <a:p>
            <a:r>
              <a:rPr lang="cs-CZ" sz="2400" dirty="0">
                <a:solidFill>
                  <a:srgbClr val="FF0000"/>
                </a:solidFill>
              </a:rPr>
              <a:t>Tasemnice </a:t>
            </a:r>
            <a:r>
              <a:rPr lang="cs-CZ" sz="2400" dirty="0" err="1">
                <a:solidFill>
                  <a:srgbClr val="FF0000"/>
                </a:solidFill>
              </a:rPr>
              <a:t>dlouhočlenná</a:t>
            </a:r>
            <a:r>
              <a:rPr lang="cs-CZ" sz="2400" dirty="0">
                <a:solidFill>
                  <a:srgbClr val="FF0000"/>
                </a:solidFill>
              </a:rPr>
              <a:t>, bezbranná</a:t>
            </a:r>
          </a:p>
          <a:p>
            <a:pPr lvl="1"/>
            <a:r>
              <a:rPr lang="cs-CZ" dirty="0"/>
              <a:t>v tenkém střevě živočichů i člověka</a:t>
            </a:r>
          </a:p>
          <a:p>
            <a:pPr lvl="1"/>
            <a:r>
              <a:rPr lang="cs-CZ" dirty="0"/>
              <a:t>Hlavička, krček + článkované ploché tělo</a:t>
            </a:r>
          </a:p>
          <a:p>
            <a:pPr lvl="1"/>
            <a:r>
              <a:rPr lang="cs-CZ" dirty="0"/>
              <a:t>Přijímá živiny celým povrchem těla</a:t>
            </a:r>
          </a:p>
          <a:p>
            <a:pPr lvl="1"/>
            <a:r>
              <a:rPr lang="cs-CZ" dirty="0"/>
              <a:t>Nákaza: BOUBEL -syrové maso nebo špatná tepelná úprava </a:t>
            </a:r>
          </a:p>
          <a:p>
            <a:pPr marL="0" lvl="1"/>
            <a:r>
              <a:rPr lang="cs-CZ" dirty="0">
                <a:solidFill>
                  <a:srgbClr val="FF0000"/>
                </a:solidFill>
              </a:rPr>
              <a:t>Motolice jaterní</a:t>
            </a:r>
          </a:p>
          <a:p>
            <a:pPr marL="457200" lvl="2"/>
            <a:r>
              <a:rPr lang="cs-CZ" dirty="0"/>
              <a:t>ploché , oválné tělo</a:t>
            </a:r>
          </a:p>
          <a:p>
            <a:pPr marL="457200" lvl="2"/>
            <a:r>
              <a:rPr lang="cs-CZ" dirty="0"/>
              <a:t>V játrech ovcí, koz</a:t>
            </a:r>
          </a:p>
          <a:p>
            <a:pPr marL="457200" lvl="2"/>
            <a:r>
              <a:rPr lang="cs-CZ" dirty="0"/>
              <a:t>ubírá živiny- zeslábnutí, smrt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725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325933-0843-4FD5-8CB7-321DCF6A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KŘÍŽOVKA- DÚ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94FCB26-62B3-4281-A992-B4441EA5D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00" t="19354" r="25952" b="8071"/>
          <a:stretch/>
        </p:blipFill>
        <p:spPr>
          <a:xfrm>
            <a:off x="3553904" y="1387848"/>
            <a:ext cx="8078772" cy="52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68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B9779D-1B3F-4825-9955-546239726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DÚ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E84D55-6FCC-4686-9BB6-930EE4708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popiš reakci ploštěnky na podráždění a na světlo (od 1:30 min)</a:t>
            </a:r>
          </a:p>
          <a:p>
            <a:endParaRPr lang="cs-CZ" dirty="0"/>
          </a:p>
          <a:p>
            <a:r>
              <a:rPr lang="cs-CZ" dirty="0"/>
              <a:t>2. Za jakou dobu se regeneruje ztracená část těla a jakou má barvu?</a:t>
            </a:r>
          </a:p>
          <a:p>
            <a:pPr lvl="1"/>
            <a:r>
              <a:rPr lang="cs-CZ" dirty="0"/>
              <a:t>(od 3:55 min)</a:t>
            </a:r>
          </a:p>
          <a:p>
            <a:pPr lvl="0"/>
            <a:r>
              <a:rPr lang="cs-CZ" dirty="0"/>
              <a:t>Video:</a:t>
            </a:r>
          </a:p>
          <a:p>
            <a:pPr lvl="0"/>
            <a:r>
              <a:rPr lang="cs-CZ" dirty="0">
                <a:solidFill>
                  <a:prstClr val="black"/>
                </a:solidFill>
                <a:hlinkClick r:id="rId2"/>
              </a:rPr>
              <a:t>https://www.youtube.com/watch?v=3Qv5O2H695A</a:t>
            </a:r>
            <a:endParaRPr lang="cs-CZ" dirty="0">
              <a:solidFill>
                <a:prstClr val="black"/>
              </a:solidFill>
            </a:endParaRP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pPr lvl="0"/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66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B593B-26B3-42B2-A21B-3A1CA878D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DALŠÍ PLOŠTĚNCI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08D832-77BB-4C39-A2CE-AA62D48F76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14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CABFB-EA1F-4F6D-88CC-9AEAF4066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CIZOPASNÍ</a:t>
            </a:r>
            <a:r>
              <a:rPr lang="cs-CZ" dirty="0"/>
              <a:t> </a:t>
            </a:r>
            <a:r>
              <a:rPr lang="cs-CZ" b="1" dirty="0"/>
              <a:t>PLOŠTĚNCI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BB76926-4962-44EB-A8FA-85067BD15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82" t="34735" r="30706" b="15437"/>
          <a:stretch/>
        </p:blipFill>
        <p:spPr>
          <a:xfrm>
            <a:off x="2014193" y="1506555"/>
            <a:ext cx="8163613" cy="47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6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5EF0F-820D-4374-B4F3-B5538C30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TASEMNICE</a:t>
            </a:r>
            <a:r>
              <a:rPr lang="cs-CZ" dirty="0"/>
              <a:t> </a:t>
            </a:r>
            <a:r>
              <a:rPr lang="cs-CZ" b="1" dirty="0"/>
              <a:t>DLOUHOČLENNÁ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A4A751C-CB6B-45C7-82F9-22EB79933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60" t="34519" r="20956" b="15870"/>
          <a:stretch/>
        </p:blipFill>
        <p:spPr>
          <a:xfrm>
            <a:off x="1305415" y="1690688"/>
            <a:ext cx="9581169" cy="46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14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9394E-1693-4203-805A-57ED9725F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HLAVIČKA</a:t>
            </a:r>
            <a:r>
              <a:rPr lang="cs-CZ" dirty="0"/>
              <a:t> </a:t>
            </a:r>
            <a:r>
              <a:rPr lang="cs-CZ" b="1" dirty="0"/>
              <a:t>TASEMNICE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B81FDDB-90C0-4C02-B071-CB0580EFF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958" t="28886" r="29974" b="10237"/>
          <a:stretch/>
        </p:blipFill>
        <p:spPr>
          <a:xfrm>
            <a:off x="2140348" y="1420080"/>
            <a:ext cx="7390151" cy="52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8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6E73D-565E-4612-8C4E-156325A3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TASEMNICE</a:t>
            </a:r>
            <a:r>
              <a:rPr lang="cs-CZ" dirty="0"/>
              <a:t> </a:t>
            </a:r>
            <a:r>
              <a:rPr lang="cs-CZ" b="1" dirty="0"/>
              <a:t>DLOUHOČLENNÁ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3051B17-A7B7-4C9F-8A70-0386E198D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22" t="35170" r="23516" b="9370"/>
          <a:stretch/>
        </p:blipFill>
        <p:spPr>
          <a:xfrm>
            <a:off x="1595696" y="1376314"/>
            <a:ext cx="9000607" cy="52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2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EF0A3B-455A-4544-8862-7AC7CBC1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TASEMNICE</a:t>
            </a:r>
            <a:r>
              <a:rPr lang="cs-CZ" dirty="0"/>
              <a:t> </a:t>
            </a:r>
            <a:r>
              <a:rPr lang="cs-CZ" b="1" dirty="0"/>
              <a:t>DLOUHOČLENNÁ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047D377-8ACC-4315-B14A-ADC9152EB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62" t="29536" r="21079" b="24753"/>
          <a:stretch/>
        </p:blipFill>
        <p:spPr>
          <a:xfrm>
            <a:off x="1187776" y="1841517"/>
            <a:ext cx="9602607" cy="41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34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2247A-2F86-4B85-A94B-998C7718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TASEMNICE</a:t>
            </a:r>
            <a:r>
              <a:rPr lang="cs-CZ" dirty="0"/>
              <a:t> </a:t>
            </a:r>
            <a:r>
              <a:rPr lang="cs-CZ" b="1" dirty="0"/>
              <a:t>VE</a:t>
            </a:r>
            <a:r>
              <a:rPr lang="cs-CZ" dirty="0"/>
              <a:t> </a:t>
            </a:r>
            <a:r>
              <a:rPr lang="cs-CZ" b="1" dirty="0"/>
              <a:t>STŘEVĚ</a:t>
            </a:r>
            <a:r>
              <a:rPr lang="cs-CZ" dirty="0"/>
              <a:t> </a:t>
            </a:r>
            <a:r>
              <a:rPr lang="cs-CZ" b="1" dirty="0"/>
              <a:t>ČLOVĚKA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2EA645C-4BEF-4687-BB9F-D03E68B3B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887" t="29969" r="26927" b="7854"/>
          <a:stretch/>
        </p:blipFill>
        <p:spPr>
          <a:xfrm>
            <a:off x="2592369" y="1506095"/>
            <a:ext cx="6585330" cy="49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95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146</Words>
  <Application>Microsoft Office PowerPoint</Application>
  <PresentationFormat>Širokoúhlá obrazovka</PresentationFormat>
  <Paragraphs>33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OPAKOVÁNÍ - PLOŠTĚNKA</vt:lpstr>
      <vt:lpstr>KONTROLA DÚ</vt:lpstr>
      <vt:lpstr>DALŠÍ PLOŠTĚNCI</vt:lpstr>
      <vt:lpstr>CIZOPASNÍ PLOŠTĚNCI</vt:lpstr>
      <vt:lpstr>TASEMNICE DLOUHOČLENNÁ</vt:lpstr>
      <vt:lpstr>HLAVIČKA TASEMNICE</vt:lpstr>
      <vt:lpstr>TASEMNICE DLOUHOČLENNÁ</vt:lpstr>
      <vt:lpstr>TASEMNICE DLOUHOČLENNÁ</vt:lpstr>
      <vt:lpstr>TASEMNICE VE STŘEVĚ ČLOVĚKA</vt:lpstr>
      <vt:lpstr>POD ELEKTRONOVÝM MIKROSKOPEM</vt:lpstr>
      <vt:lpstr>NÁKAZA TASEMNICÍ – CESTA TASEMNICE</vt:lpstr>
      <vt:lpstr>MOTOLICE JATERNÍ</vt:lpstr>
      <vt:lpstr>MOTOLICE</vt:lpstr>
      <vt:lpstr>DALŠÍ PLOŠTĚNCI  (zápis)</vt:lpstr>
      <vt:lpstr>KŘÍŽOVKA- DÚ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DALŠÍ PLOŠTĚNCI</dc:title>
  <dc:creator>Dagmar Hegrová</dc:creator>
  <cp:lastModifiedBy>Zbyněk Koláčný</cp:lastModifiedBy>
  <cp:revision>9</cp:revision>
  <dcterms:created xsi:type="dcterms:W3CDTF">2021-01-24T21:04:54Z</dcterms:created>
  <dcterms:modified xsi:type="dcterms:W3CDTF">2021-01-28T11:18:07Z</dcterms:modified>
</cp:coreProperties>
</file>